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4314" r:id="rId1"/>
    <p:sldMasterId id="2147484317" r:id="rId2"/>
    <p:sldMasterId id="2147484350" r:id="rId3"/>
    <p:sldMasterId id="2147484359" r:id="rId4"/>
    <p:sldMasterId id="2147484326" r:id="rId5"/>
    <p:sldMasterId id="2147484315" r:id="rId6"/>
  </p:sldMasterIdLst>
  <p:notesMasterIdLst>
    <p:notesMasterId r:id="rId8"/>
  </p:notesMasterIdLst>
  <p:handoutMasterIdLst>
    <p:handoutMasterId r:id="rId9"/>
  </p:handoutMasterIdLst>
  <p:sldIdLst>
    <p:sldId id="256" r:id="rId7"/>
  </p:sldIdLst>
  <p:sldSz cx="24385588" cy="13717588"/>
  <p:notesSz cx="6858000" cy="9144000"/>
  <p:embeddedFontLst>
    <p:embeddedFont>
      <p:font typeface="Museo 500" panose="02000000000000000000" pitchFamily="50" charset="0"/>
      <p:regular r:id="rId10"/>
      <p:italic r:id="rId11"/>
    </p:embeddedFont>
    <p:embeddedFont>
      <p:font typeface="Museo Sans 300" panose="02000000000000000000" pitchFamily="50" charset="0"/>
      <p:regular r:id="rId12"/>
      <p:bold r:id="rId13"/>
      <p:italic r:id="rId14"/>
      <p:boldItalic r:id="rId15"/>
    </p:embeddedFont>
    <p:embeddedFont>
      <p:font typeface="Museo Sans 300 Black" panose="020B0604020202020204" charset="0"/>
      <p:bold r:id="rId16"/>
    </p:embeddedFont>
  </p:embeddedFontLst>
  <p:defaultTextStyle>
    <a:defPPr>
      <a:defRPr lang="ru-RU"/>
    </a:defPPr>
    <a:lvl1pPr marL="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1pPr>
    <a:lvl2pPr marL="121904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2pPr>
    <a:lvl3pPr marL="2438092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3pPr>
    <a:lvl4pPr marL="3657139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4pPr>
    <a:lvl5pPr marL="4876186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5pPr>
    <a:lvl6pPr marL="6095230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2438092" rtl="0" eaLnBrk="1" latinLnBrk="0" hangingPunct="1">
      <a:defRPr sz="4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C934344E-928D-9747-A758-2D473ED4398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2082"/>
    <a:srgbClr val="A7A8AA"/>
    <a:srgbClr val="FFFFFF"/>
    <a:srgbClr val="D0D0CE"/>
    <a:srgbClr val="FBC71A"/>
    <a:srgbClr val="E1E1E1"/>
    <a:srgbClr val="649FFF"/>
    <a:srgbClr val="F2F2F2"/>
    <a:srgbClr val="FAFAFA"/>
    <a:srgbClr val="2425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37509A-F847-4D7A-A8CF-BAEE3870A35F}" v="39" dt="2024-01-19T23:18:22.958"/>
  </p1510:revLst>
</p1510:revInfo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52" autoAdjust="0"/>
  </p:normalViewPr>
  <p:slideViewPr>
    <p:cSldViewPr>
      <p:cViewPr varScale="1">
        <p:scale>
          <a:sx n="39" d="100"/>
          <a:sy n="39" d="100"/>
        </p:scale>
        <p:origin x="30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37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font" Target="fonts/font2.fntdata"/><Relationship Id="rId5" Type="http://schemas.openxmlformats.org/officeDocument/2006/relationships/slideMaster" Target="slideMasters/slideMaster5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41B0E-0A9B-FB43-B29A-2C5A495EA0A7}" type="datetimeFigureOut">
              <a:rPr lang="ru-RU" smtClean="0"/>
              <a:t>19.01.2024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11949-EE69-F440-BF44-484174DCC2A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92427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useo Sans 300" panose="02000000000000000000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useo Sans 300" panose="02000000000000000000" pitchFamily="50" charset="0"/>
              </a:defRPr>
            </a:lvl1pPr>
          </a:lstStyle>
          <a:p>
            <a:fld id="{E7E03F2D-4C40-8A47-B131-FA84CE0A3C0A}" type="datetimeFigureOut">
              <a:rPr lang="ru-RU" smtClean="0"/>
              <a:pPr/>
              <a:t>19.01.2024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useo Sans 300" panose="02000000000000000000" pitchFamily="50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useo Sans 300" panose="02000000000000000000" pitchFamily="50" charset="0"/>
              </a:defRPr>
            </a:lvl1pPr>
          </a:lstStyle>
          <a:p>
            <a:fld id="{013FC40D-6FB9-1648-B027-EAD4E7DC4F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7415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047" rtl="0" eaLnBrk="1" latinLnBrk="0" hangingPunct="1">
      <a:defRPr sz="3200" b="0" i="0" kern="1200">
        <a:solidFill>
          <a:schemeClr val="tx1"/>
        </a:solidFill>
        <a:latin typeface="Museo Sans 300" panose="02000000000000000000" pitchFamily="50" charset="0"/>
        <a:ea typeface="+mn-ea"/>
        <a:cs typeface="+mn-cs"/>
      </a:defRPr>
    </a:lvl1pPr>
    <a:lvl2pPr marL="1219047" algn="l" defTabSz="1219047" rtl="0" eaLnBrk="1" latinLnBrk="0" hangingPunct="1">
      <a:defRPr sz="3200" b="0" i="0" kern="1200">
        <a:solidFill>
          <a:schemeClr val="tx1"/>
        </a:solidFill>
        <a:latin typeface="Museo Sans 300" panose="02000000000000000000" pitchFamily="50" charset="0"/>
        <a:ea typeface="+mn-ea"/>
        <a:cs typeface="+mn-cs"/>
      </a:defRPr>
    </a:lvl2pPr>
    <a:lvl3pPr marL="2438092" algn="l" defTabSz="1219047" rtl="0" eaLnBrk="1" latinLnBrk="0" hangingPunct="1">
      <a:defRPr sz="3200" b="0" i="0" kern="1200">
        <a:solidFill>
          <a:schemeClr val="tx1"/>
        </a:solidFill>
        <a:latin typeface="Museo Sans 300" panose="02000000000000000000" pitchFamily="50" charset="0"/>
        <a:ea typeface="+mn-ea"/>
        <a:cs typeface="+mn-cs"/>
      </a:defRPr>
    </a:lvl3pPr>
    <a:lvl4pPr marL="3657139" algn="l" defTabSz="1219047" rtl="0" eaLnBrk="1" latinLnBrk="0" hangingPunct="1">
      <a:defRPr sz="3200" b="0" i="0" kern="1200">
        <a:solidFill>
          <a:schemeClr val="tx1"/>
        </a:solidFill>
        <a:latin typeface="Museo Sans 300" panose="02000000000000000000" pitchFamily="50" charset="0"/>
        <a:ea typeface="+mn-ea"/>
        <a:cs typeface="+mn-cs"/>
      </a:defRPr>
    </a:lvl4pPr>
    <a:lvl5pPr marL="4876186" algn="l" defTabSz="1219047" rtl="0" eaLnBrk="1" latinLnBrk="0" hangingPunct="1">
      <a:defRPr sz="3200" b="0" i="0" kern="1200">
        <a:solidFill>
          <a:schemeClr val="tx1"/>
        </a:solidFill>
        <a:latin typeface="Museo Sans 300" panose="02000000000000000000" pitchFamily="50" charset="0"/>
        <a:ea typeface="+mn-ea"/>
        <a:cs typeface="+mn-cs"/>
      </a:defRPr>
    </a:lvl5pPr>
    <a:lvl6pPr marL="6095230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7314277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8533324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9752371" algn="l" defTabSz="1219047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rgbClr val="39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rgbClr val="392082"/>
                </a:solidFill>
                <a:latin typeface="Museo 500" panose="02000000000000000000" pitchFamily="50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0" i="0" cap="all" baseline="0">
                <a:solidFill>
                  <a:srgbClr val="A7A8AA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D81EA40D-B2B8-4336-B68E-3AB43765D8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394" y="4531641"/>
            <a:ext cx="5608331" cy="4654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Museo Sans 300" panose="020B0604020202020204" pitchFamily="34" charset="0"/>
              <a:buNone/>
              <a:tabLst/>
              <a:defRPr lang="en-US" sz="3200" b="0" i="0" baseline="0" smtClean="0">
                <a:effectLst/>
                <a:latin typeface="Museo Sans 300" panose="02000000000000000000" pitchFamily="50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92333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000" b="0" cap="all" baseline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469831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Museo Sans 300" panose="020B0604020202020204" pitchFamily="34" charset="0"/>
              <a:buNone/>
              <a:tabLst/>
              <a:defRPr lang="en-US" sz="2800" b="0" i="0" baseline="0" smtClean="0">
                <a:effectLst/>
                <a:latin typeface="Museo Sans 300" panose="02000000000000000000" pitchFamily="50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ped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Museo Sans 300" charset="0"/>
            </a:endParaRPr>
          </a:p>
          <a:p>
            <a:endParaRPr lang="en-US" dirty="0">
              <a:effectLst/>
              <a:latin typeface="Museo Sans 300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83099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5400" b="0" cap="all" baseline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92333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000" b="0" cap="all" baseline="0">
                <a:solidFill>
                  <a:srgbClr val="A7A8AA"/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14817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Museo Sans 300" panose="020B0604020202020204" pitchFamily="34" charset="0"/>
              <a:buNone/>
              <a:tabLst/>
              <a:defRPr lang="en-US" sz="3200" b="0" i="0" baseline="0" smtClean="0">
                <a:effectLst/>
                <a:latin typeface="Museo Sans 300" panose="02000000000000000000" pitchFamily="50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8050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6706105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Museo Sans 300" panose="020B0604020202020204" pitchFamily="34" charset="0"/>
              <a:buNone/>
              <a:tabLst/>
              <a:defRPr lang="en-US" sz="3200" b="0" i="0" baseline="0" smtClean="0">
                <a:effectLst/>
                <a:latin typeface="Museo Sans 300" panose="02000000000000000000" pitchFamily="50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92333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000" b="0" cap="all" baseline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4730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715794"/>
            <a:ext cx="17066145" cy="5469831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Museo Sans 300" panose="020B0604020202020204" pitchFamily="34" charset="0"/>
              <a:buNone/>
              <a:tabLst/>
              <a:defRPr lang="en-US" sz="2800" b="0" i="0" baseline="0" smtClean="0">
                <a:effectLst/>
                <a:latin typeface="Museo Sans 300" panose="02000000000000000000" pitchFamily="50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ped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Museo Sans 300" charset="0"/>
            </a:endParaRPr>
          </a:p>
          <a:p>
            <a:endParaRPr lang="en-US" dirty="0">
              <a:effectLst/>
              <a:latin typeface="Museo Sans 300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21471"/>
            <a:ext cx="21032788" cy="1218282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92333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000" b="0" cap="all" baseline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85779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5206" y="3906466"/>
            <a:ext cx="15554325" cy="92333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000" b="0" cap="all" baseline="0">
                <a:solidFill>
                  <a:srgbClr val="A7A8AA"/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96794" y="5922690"/>
            <a:ext cx="16383000" cy="4014817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Museo Sans 300" panose="020B0604020202020204" pitchFamily="34" charset="0"/>
              <a:buNone/>
              <a:tabLst/>
              <a:defRPr lang="en-US" sz="3200" b="0" i="0" baseline="0" smtClean="0">
                <a:effectLst/>
                <a:latin typeface="Museo Sans 300" panose="02000000000000000000" pitchFamily="50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54258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5206" y="3906466"/>
            <a:ext cx="15554325" cy="92333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000" b="0" cap="all" baseline="0">
                <a:solidFill>
                  <a:srgbClr val="A7A8AA"/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64FD407C-9E34-4FA3-A686-812F2672BF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206" y="5917942"/>
            <a:ext cx="16384588" cy="4757713"/>
          </a:xfrm>
        </p:spPr>
        <p:txBody>
          <a:bodyPr numCol="2" spcCol="914400"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Museo Sans 300" panose="020B0604020202020204" pitchFamily="34" charset="0"/>
              <a:buNone/>
              <a:tabLst/>
              <a:defRPr lang="en-US" sz="3200" b="0" i="0" baseline="0" smtClean="0">
                <a:effectLst/>
                <a:latin typeface="Museo Sans 300" panose="02000000000000000000" pitchFamily="50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</p:spTree>
    <p:extLst>
      <p:ext uri="{BB962C8B-B14F-4D97-AF65-F5344CB8AC3E}">
        <p14:creationId xmlns:p14="http://schemas.microsoft.com/office/powerpoint/2010/main" val="3600987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5206" y="3906466"/>
            <a:ext cx="15554325" cy="92333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000" b="0" cap="all" baseline="0">
                <a:solidFill>
                  <a:srgbClr val="A7A8AA"/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D8F1EBA-E1C4-43AA-88AA-417400FCDF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795" y="5944394"/>
            <a:ext cx="16383000" cy="5469831"/>
          </a:xfrm>
        </p:spPr>
        <p:txBody>
          <a:bodyPr numCol="3" spcCol="914400"/>
          <a:lstStyle>
            <a:lvl1pPr marL="0" marR="0" indent="0" algn="l" defTabSz="2438462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Museo Sans 300" panose="020B0604020202020204" pitchFamily="34" charset="0"/>
              <a:buNone/>
              <a:tabLst/>
              <a:defRPr lang="en-US" sz="2800" b="0" i="0" baseline="0" smtClean="0">
                <a:effectLst/>
                <a:latin typeface="Museo Sans 300" panose="02000000000000000000" pitchFamily="50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ped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.</a:t>
            </a:r>
            <a:endParaRPr lang="en-US" dirty="0">
              <a:effectLst/>
              <a:latin typeface="Museo Sans 300" charset="0"/>
            </a:endParaRPr>
          </a:p>
          <a:p>
            <a:endParaRPr lang="en-US" dirty="0">
              <a:effectLst/>
              <a:latin typeface="Museo Sans 30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75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392082"/>
          </a:solidFill>
          <a:ln>
            <a:noFill/>
          </a:ln>
          <a:effectLst>
            <a:outerShdw blurRad="762000" dir="5400000" sx="79000" sy="79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/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2D3645-E3C5-49A5-A505-15A4F8B3A4BC}"/>
              </a:ext>
            </a:extLst>
          </p:cNvPr>
          <p:cNvSpPr/>
          <p:nvPr userDrawn="1"/>
        </p:nvSpPr>
        <p:spPr>
          <a:xfrm>
            <a:off x="0" y="13259594"/>
            <a:ext cx="24385588" cy="457994"/>
          </a:xfrm>
          <a:prstGeom prst="rect">
            <a:avLst/>
          </a:prstGeom>
          <a:solidFill>
            <a:srgbClr val="392082"/>
          </a:solidFill>
          <a:ln>
            <a:noFill/>
          </a:ln>
          <a:effectLst>
            <a:outerShdw blurRad="762000" dir="5400000" sx="79000" sy="79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36AD29-51A9-4606-9632-3AEA0767C5B2}"/>
              </a:ext>
            </a:extLst>
          </p:cNvPr>
          <p:cNvSpPr/>
          <p:nvPr userDrawn="1"/>
        </p:nvSpPr>
        <p:spPr>
          <a:xfrm>
            <a:off x="20117594" y="11583194"/>
            <a:ext cx="2819400" cy="2129953"/>
          </a:xfrm>
          <a:prstGeom prst="rect">
            <a:avLst/>
          </a:prstGeom>
          <a:solidFill>
            <a:srgbClr val="392082"/>
          </a:solidFill>
          <a:ln>
            <a:noFill/>
          </a:ln>
          <a:effectLst>
            <a:outerShdw blurRad="762000" dir="5400000" sx="79000" sy="79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0A251D48-B51E-4BDE-A380-3D9E8520D1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515" y="11719765"/>
            <a:ext cx="2126522" cy="1764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Intro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131B2D-1E37-4EE2-A7DE-032094DC4AFF}"/>
              </a:ext>
            </a:extLst>
          </p:cNvPr>
          <p:cNvSpPr/>
          <p:nvPr userDrawn="1"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39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C5128E07-B394-4483-BB2F-83C9AAD425F7}"/>
              </a:ext>
            </a:extLst>
          </p:cNvPr>
          <p:cNvSpPr/>
          <p:nvPr userDrawn="1"/>
        </p:nvSpPr>
        <p:spPr>
          <a:xfrm rot="660000">
            <a:off x="-1256206" y="-419358"/>
            <a:ext cx="3042063" cy="14056875"/>
          </a:xfrm>
          <a:custGeom>
            <a:avLst/>
            <a:gdLst>
              <a:gd name="connsiteX0" fmla="*/ 0 w 3042063"/>
              <a:gd name="connsiteY0" fmla="*/ 591318 h 14056875"/>
              <a:gd name="connsiteX1" fmla="*/ 3042063 w 3042063"/>
              <a:gd name="connsiteY1" fmla="*/ 0 h 14056875"/>
              <a:gd name="connsiteX2" fmla="*/ 3042063 w 3042063"/>
              <a:gd name="connsiteY2" fmla="*/ 13974336 h 14056875"/>
              <a:gd name="connsiteX3" fmla="*/ 2617439 w 3042063"/>
              <a:gd name="connsiteY3" fmla="*/ 14056875 h 14056875"/>
              <a:gd name="connsiteX4" fmla="*/ 0 w 3042063"/>
              <a:gd name="connsiteY4" fmla="*/ 591318 h 14056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2063" h="14056875">
                <a:moveTo>
                  <a:pt x="0" y="591318"/>
                </a:moveTo>
                <a:lnTo>
                  <a:pt x="3042063" y="0"/>
                </a:lnTo>
                <a:lnTo>
                  <a:pt x="3042063" y="13974336"/>
                </a:lnTo>
                <a:lnTo>
                  <a:pt x="2617439" y="14056875"/>
                </a:lnTo>
                <a:lnTo>
                  <a:pt x="0" y="59131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762000" dir="5400000" sx="79000" sy="79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458A91C-4570-4B5C-A949-02E878C55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47978" y="5002842"/>
            <a:ext cx="18218024" cy="180049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6" name="Text Placeholder 39">
            <a:extLst>
              <a:ext uri="{FF2B5EF4-FFF2-40B4-BE49-F238E27FC236}">
                <a16:creationId xmlns:a16="http://schemas.microsoft.com/office/drawing/2014/main" id="{4DE59707-6633-47B3-B0E5-21D4F9ED84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47978" y="6786786"/>
            <a:ext cx="14545616" cy="1107996"/>
          </a:xfrm>
        </p:spPr>
        <p:txBody>
          <a:bodyPr>
            <a:sp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AFEC86-8D87-44BF-AA8C-CA551CAC890B}"/>
              </a:ext>
            </a:extLst>
          </p:cNvPr>
          <p:cNvSpPr/>
          <p:nvPr userDrawn="1"/>
        </p:nvSpPr>
        <p:spPr>
          <a:xfrm>
            <a:off x="0" y="13259594"/>
            <a:ext cx="24385588" cy="4579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r="5400000" sx="79000" sy="79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D7855D-E96C-46A2-8329-EAE9DD576592}"/>
              </a:ext>
            </a:extLst>
          </p:cNvPr>
          <p:cNvSpPr/>
          <p:nvPr userDrawn="1"/>
        </p:nvSpPr>
        <p:spPr>
          <a:xfrm>
            <a:off x="20117594" y="11586841"/>
            <a:ext cx="2819400" cy="21299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0" dir="5400000" sx="79000" sy="79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DE674472-B3EE-4240-AF24-14E6CF2667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6164" y="11727566"/>
            <a:ext cx="2129386" cy="17647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Title Black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9D8E0D-47FA-4992-99FB-DF3A53C1E868}"/>
              </a:ext>
            </a:extLst>
          </p:cNvPr>
          <p:cNvSpPr/>
          <p:nvPr userDrawn="1"/>
        </p:nvSpPr>
        <p:spPr>
          <a:xfrm>
            <a:off x="0" y="0"/>
            <a:ext cx="24385588" cy="13717588"/>
          </a:xfrm>
          <a:prstGeom prst="rect">
            <a:avLst/>
          </a:prstGeom>
          <a:solidFill>
            <a:srgbClr val="392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 userDrawn="1"/>
        </p:nvSpPr>
        <p:spPr>
          <a:xfrm>
            <a:off x="0" y="0"/>
            <a:ext cx="11127100" cy="13717588"/>
          </a:xfrm>
          <a:custGeom>
            <a:avLst/>
            <a:gdLst>
              <a:gd name="connsiteX0" fmla="*/ 0 w 11127100"/>
              <a:gd name="connsiteY0" fmla="*/ 0 h 13717588"/>
              <a:gd name="connsiteX1" fmla="*/ 11127100 w 11127100"/>
              <a:gd name="connsiteY1" fmla="*/ 0 h 13717588"/>
              <a:gd name="connsiteX2" fmla="*/ 8708318 w 11127100"/>
              <a:gd name="connsiteY2" fmla="*/ 13717588 h 13717588"/>
              <a:gd name="connsiteX3" fmla="*/ 0 w 11127100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27100" h="13717588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12120786" y="4572794"/>
            <a:ext cx="10297144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bg1"/>
                </a:solidFill>
                <a:latin typeface="Museo 500" panose="02000000000000000000" pitchFamily="50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13939" y="7553871"/>
            <a:ext cx="10303991" cy="1800200"/>
          </a:xfrm>
          <a:prstGeom prst="rect">
            <a:avLst/>
          </a:prstGeom>
        </p:spPr>
        <p:txBody>
          <a:bodyPr/>
          <a:lstStyle>
            <a:lvl1pPr>
              <a:defRPr b="0" i="0" cap="all" baseline="0">
                <a:solidFill>
                  <a:schemeClr val="bg1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1DC80B3E-5135-45D7-B885-37EC70FD0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4394" y="4549929"/>
            <a:ext cx="5571755" cy="461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0" y="0"/>
            <a:ext cx="13716000" cy="13716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r>
              <a:rPr lang="en-US" dirty="0"/>
              <a:t>Click icon to add photo. Or, drag a photo on to this box.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952490" y="762794"/>
            <a:ext cx="8136904" cy="20497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3949308"/>
            <a:ext cx="8137525" cy="387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2897241"/>
            <a:ext cx="8197229" cy="6771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0" cap="all" baseline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SUBHEAD</a:t>
            </a:r>
          </a:p>
        </p:txBody>
      </p:sp>
    </p:spTree>
    <p:extLst>
      <p:ext uri="{BB962C8B-B14F-4D97-AF65-F5344CB8AC3E}">
        <p14:creationId xmlns:p14="http://schemas.microsoft.com/office/powerpoint/2010/main" val="183801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13716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0" y="6858000"/>
            <a:ext cx="13716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C58114-5872-DA11-4CAF-590871636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52490" y="762794"/>
            <a:ext cx="8136904" cy="20497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98D67087-24A5-2EC8-7B85-11379FD4A84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3949308"/>
            <a:ext cx="8137525" cy="387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286C10-87D8-9F4C-DA36-A7A1F4A209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2897241"/>
            <a:ext cx="8197229" cy="6771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0" cap="all" baseline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SUBHEAD</a:t>
            </a:r>
          </a:p>
        </p:txBody>
      </p:sp>
    </p:spTree>
    <p:extLst>
      <p:ext uri="{BB962C8B-B14F-4D97-AF65-F5344CB8AC3E}">
        <p14:creationId xmlns:p14="http://schemas.microsoft.com/office/powerpoint/2010/main" val="6150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13716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E1C8BB1-B89C-E163-7A7C-452C5CF9A0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52490" y="762794"/>
            <a:ext cx="8136904" cy="20497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60F1E28-2F0F-0EDF-556B-EDC283AEBD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3949308"/>
            <a:ext cx="8137525" cy="387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2695F6F-3D9A-D9FA-D8A8-33C4282086D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2897241"/>
            <a:ext cx="8197229" cy="6771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0" cap="all" baseline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SUBHEAD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 Grid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9" name="Picture Placeholder 5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0" name="Picture Placeholder 5"/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858000" y="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11" name="Picture Placeholder 5"/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6858000" y="6858000"/>
            <a:ext cx="6858000" cy="6858000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1800" b="0" i="0" baseline="0"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r>
              <a:rPr lang="en-US" dirty="0"/>
              <a:t>Click icon to add photo.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78AD0F-20A2-3D1C-36F0-B8DACFE82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52490" y="762794"/>
            <a:ext cx="8136904" cy="204979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Headline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58B29CCF-C57B-5A09-AA66-D3185EB4B71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82341" y="3949308"/>
            <a:ext cx="8137525" cy="3877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/>
              <a:t>Click to add text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4B2137D-06C2-3C85-AE4C-58E616E5BD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52490" y="2897241"/>
            <a:ext cx="8197229" cy="67710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4400" b="0" cap="all" baseline="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dirty="0"/>
              <a:t>CLICK TO SUBHEAD</a:t>
            </a:r>
          </a:p>
        </p:txBody>
      </p:sp>
    </p:spTree>
    <p:extLst>
      <p:ext uri="{BB962C8B-B14F-4D97-AF65-F5344CB8AC3E}">
        <p14:creationId xmlns:p14="http://schemas.microsoft.com/office/powerpoint/2010/main" val="128366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tIns="1005840">
            <a:normAutofit/>
          </a:bodyPr>
          <a:lstStyle>
            <a:lvl1pPr marL="0" indent="0" algn="ctr">
              <a:buNone/>
              <a:defRPr sz="3200" b="0" baseline="0"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r>
              <a:rPr lang="en-US" dirty="0"/>
              <a:t>Click icon to add photo. Or, drag your photo on to this box. </a:t>
            </a:r>
            <a:br>
              <a:rPr lang="en-US" dirty="0"/>
            </a:br>
            <a:r>
              <a:rPr lang="en-US" dirty="0"/>
              <a:t>To change photo, delete it and a new placeholder will appear.</a:t>
            </a:r>
          </a:p>
        </p:txBody>
      </p:sp>
    </p:spTree>
    <p:extLst>
      <p:ext uri="{BB962C8B-B14F-4D97-AF65-F5344CB8AC3E}">
        <p14:creationId xmlns:p14="http://schemas.microsoft.com/office/powerpoint/2010/main" val="3556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24385588" cy="13717588"/>
          </a:xfrm>
          <a:prstGeom prst="rect">
            <a:avLst/>
          </a:prstGeom>
          <a:pattFill prst="lgCheck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</p:spPr>
        <p:txBody>
          <a:bodyPr vert="horz" wrap="none" lIns="0" rIns="0" anchor="t" anchorCtr="0">
            <a:noAutofit/>
          </a:bodyPr>
          <a:lstStyle>
            <a:lvl1pPr marL="0" indent="0" algn="ctr">
              <a:buNone/>
              <a:defRPr sz="9600" b="0" baseline="0">
                <a:solidFill>
                  <a:schemeClr val="tx1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pPr marL="914424" marR="0" lvl="0" indent="-914424" algn="l" defTabSz="243846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Icon to add Video</a:t>
            </a:r>
          </a:p>
        </p:txBody>
      </p:sp>
    </p:spTree>
    <p:extLst>
      <p:ext uri="{BB962C8B-B14F-4D97-AF65-F5344CB8AC3E}">
        <p14:creationId xmlns:p14="http://schemas.microsoft.com/office/powerpoint/2010/main" val="167388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C63AED04-69DE-4917-A50A-1DFD453359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435" y="4549929"/>
            <a:ext cx="5571755" cy="4617729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10680626" y="2034258"/>
            <a:ext cx="0" cy="964907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20786" y="4554538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rgbClr val="392082"/>
                </a:solidFill>
                <a:latin typeface="Museo 500" panose="02000000000000000000" pitchFamily="50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2120786" y="7535615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0" i="0" cap="all" baseline="0">
                <a:solidFill>
                  <a:srgbClr val="A7A8AA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resentation Title Minimal 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2994" y="3048794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tx1"/>
                </a:solidFill>
                <a:latin typeface="Museo 500" panose="02000000000000000000" pitchFamily="50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62994" y="6029871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0" i="0" cap="all" baseline="0">
                <a:solidFill>
                  <a:schemeClr val="tx1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6" name="Picture 5" descr="A picture containing sunburst chart&#10;&#10;Description automatically generated">
            <a:extLst>
              <a:ext uri="{FF2B5EF4-FFF2-40B4-BE49-F238E27FC236}">
                <a16:creationId xmlns:a16="http://schemas.microsoft.com/office/drawing/2014/main" id="{6608F34F-3B12-4633-A3BF-8FE77EA43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9594" y="2362994"/>
            <a:ext cx="12572571" cy="12572571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C295CC4-75BD-48F4-9E87-DC33C6064D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994" y="10211594"/>
            <a:ext cx="3962400" cy="19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22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resentation Title Minimal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night, tall&#10;&#10;Description automatically generated">
            <a:extLst>
              <a:ext uri="{FF2B5EF4-FFF2-40B4-BE49-F238E27FC236}">
                <a16:creationId xmlns:a16="http://schemas.microsoft.com/office/drawing/2014/main" id="{26B35D67-3808-4AD3-9906-76EF46615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19"/>
          <a:stretch/>
        </p:blipFill>
        <p:spPr>
          <a:xfrm>
            <a:off x="-151606" y="0"/>
            <a:ext cx="24537195" cy="137175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2994" y="3048794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tx1"/>
                </a:solidFill>
                <a:latin typeface="Museo 500" panose="02000000000000000000" pitchFamily="50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62994" y="6029871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0" i="0" cap="all" baseline="0">
                <a:solidFill>
                  <a:schemeClr val="tx1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C295CC4-75BD-48F4-9E87-DC33C6064D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994" y="10211594"/>
            <a:ext cx="3962400" cy="19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0548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resentation Title Minimal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uilding with a column and a tree&#10;&#10;Description automatically generated">
            <a:extLst>
              <a:ext uri="{FF2B5EF4-FFF2-40B4-BE49-F238E27FC236}">
                <a16:creationId xmlns:a16="http://schemas.microsoft.com/office/drawing/2014/main" id="{92A46529-E4C0-BC9D-FE06-A8F19C5A8E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-1"/>
            <a:ext cx="24384794" cy="162524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62994" y="3048794"/>
            <a:ext cx="10513168" cy="2693045"/>
          </a:xfrm>
        </p:spPr>
        <p:txBody>
          <a:bodyPr anchor="b" anchorCtr="0"/>
          <a:lstStyle>
            <a:lvl1pPr>
              <a:defRPr b="1" cap="all" baseline="0">
                <a:solidFill>
                  <a:schemeClr val="tx1"/>
                </a:solidFill>
                <a:latin typeface="Museo 500" panose="02000000000000000000" pitchFamily="50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62994" y="6029871"/>
            <a:ext cx="10513168" cy="1800200"/>
          </a:xfrm>
          <a:prstGeom prst="rect">
            <a:avLst/>
          </a:prstGeom>
        </p:spPr>
        <p:txBody>
          <a:bodyPr/>
          <a:lstStyle>
            <a:lvl1pPr>
              <a:defRPr b="0" i="0" cap="all" baseline="0">
                <a:solidFill>
                  <a:schemeClr val="tx1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C295CC4-75BD-48F4-9E87-DC33C6064D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994" y="10211594"/>
            <a:ext cx="3962400" cy="19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73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resentation Title Minimal 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building, night, purple&#10;&#10;Description automatically generated">
            <a:extLst>
              <a:ext uri="{FF2B5EF4-FFF2-40B4-BE49-F238E27FC236}">
                <a16:creationId xmlns:a16="http://schemas.microsoft.com/office/drawing/2014/main" id="{604BCAF4-155A-42FF-8354-6D8CF0B2F4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5588" cy="137000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381FB3-5A5F-46B7-ADB0-6A2AC040407A}"/>
              </a:ext>
            </a:extLst>
          </p:cNvPr>
          <p:cNvSpPr/>
          <p:nvPr userDrawn="1"/>
        </p:nvSpPr>
        <p:spPr>
          <a:xfrm>
            <a:off x="5106194" y="-17494"/>
            <a:ext cx="14173200" cy="13717588"/>
          </a:xfrm>
          <a:prstGeom prst="rect">
            <a:avLst/>
          </a:prstGeom>
          <a:solidFill>
            <a:schemeClr val="bg2">
              <a:alpha val="77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967484" y="7123515"/>
            <a:ext cx="10513168" cy="1800200"/>
          </a:xfrm>
          <a:prstGeom prst="rect">
            <a:avLst/>
          </a:prstGeom>
        </p:spPr>
        <p:txBody>
          <a:bodyPr/>
          <a:lstStyle>
            <a:lvl1pPr algn="ctr">
              <a:defRPr b="0" i="0" cap="all" baseline="0">
                <a:solidFill>
                  <a:schemeClr val="tx1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36210" y="4148255"/>
            <a:ext cx="10513168" cy="2693045"/>
          </a:xfrm>
        </p:spPr>
        <p:txBody>
          <a:bodyPr anchor="b" anchorCtr="0"/>
          <a:lstStyle>
            <a:lvl1pPr algn="ctr">
              <a:defRPr b="1" cap="all" baseline="0">
                <a:solidFill>
                  <a:schemeClr val="tx1"/>
                </a:solidFill>
                <a:latin typeface="Museo 500" panose="02000000000000000000" pitchFamily="50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C295CC4-75BD-48F4-9E87-DC33C6064D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594" y="10973594"/>
            <a:ext cx="3962400" cy="19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32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left)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Title Minimal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72E34AC3-EAE1-4537-B5B5-4534884499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6916" y="2644692"/>
            <a:ext cx="5571755" cy="4617729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0" y="9485669"/>
            <a:ext cx="24385588" cy="14773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0" algn="ctr" defTabSz="243846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41634" algn="l"/>
              </a:tabLst>
              <a:defRPr sz="9600" b="1" i="0" cap="all" baseline="0">
                <a:solidFill>
                  <a:srgbClr val="392082"/>
                </a:solidFill>
                <a:latin typeface="Museo 500" panose="02000000000000000000" pitchFamily="50" charset="0"/>
                <a:ea typeface="Museo 500" panose="02000000000000000000" pitchFamily="50" charset="0"/>
                <a:cs typeface="Museo 500" panose="02000000000000000000" pitchFamily="50" charset="0"/>
              </a:defRPr>
            </a:lvl1pPr>
          </a:lstStyle>
          <a:p>
            <a:r>
              <a:rPr lang="en-US" dirty="0"/>
              <a:t>CLICK TO EDIT TITLE</a:t>
            </a:r>
            <a:endParaRPr lang="ru-RU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0973991"/>
            <a:ext cx="24385588" cy="92589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6000" b="0" i="0" cap="all" baseline="0">
                <a:solidFill>
                  <a:srgbClr val="A7A8AA"/>
                </a:solidFill>
                <a:latin typeface="Museo Sans 300" panose="02000000000000000000" pitchFamily="50" charset="0"/>
                <a:ea typeface="Museo Sans 300" panose="02000000000000000000" pitchFamily="50" charset="0"/>
                <a:cs typeface="Museo Sans 300" panose="02000000000000000000" pitchFamily="50" charset="0"/>
              </a:defRPr>
            </a:lvl1pPr>
            <a:lvl2pPr marL="1219229" indent="0" algn="ctr">
              <a:buNone/>
              <a:defRPr b="1" i="0">
                <a:latin typeface="Museo Sans 300" charset="0"/>
                <a:ea typeface="Museo Sans 300" charset="0"/>
                <a:cs typeface="Museo Sans 300" charset="0"/>
              </a:defRPr>
            </a:lvl2pPr>
            <a:lvl3pPr marL="2438461" indent="0" algn="ctr">
              <a:buNone/>
              <a:defRPr b="1" i="0">
                <a:latin typeface="Museo Sans 300" charset="0"/>
                <a:ea typeface="Museo Sans 300" charset="0"/>
                <a:cs typeface="Museo Sans 300" charset="0"/>
              </a:defRPr>
            </a:lvl3pPr>
            <a:lvl4pPr marL="3657692" indent="0" algn="ctr">
              <a:buNone/>
              <a:defRPr b="1" i="0">
                <a:latin typeface="Museo Sans 300" charset="0"/>
                <a:ea typeface="Museo Sans 300" charset="0"/>
                <a:cs typeface="Museo Sans 300" charset="0"/>
              </a:defRPr>
            </a:lvl4pPr>
            <a:lvl5pPr marL="4876922" indent="0" algn="ctr">
              <a:buNone/>
              <a:defRPr b="1" i="0">
                <a:latin typeface="Museo Sans 300" charset="0"/>
                <a:ea typeface="Museo Sans 300" charset="0"/>
                <a:cs typeface="Museo Sans 300" charset="0"/>
              </a:defRPr>
            </a:lvl5pPr>
          </a:lstStyle>
          <a:p>
            <a:pPr lvl="0"/>
            <a:r>
              <a:rPr lang="en-US" dirty="0"/>
              <a:t>CLICK TO EDIT SUBTITLE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"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2454" y="2513422"/>
            <a:ext cx="21032788" cy="1233799"/>
          </a:xfrm>
        </p:spPr>
        <p:txBody>
          <a:bodyPr/>
          <a:lstStyle>
            <a:lvl1pPr>
              <a:defRPr sz="9600"/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18989" y="3906466"/>
            <a:ext cx="15554325" cy="92333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6000" b="0" cap="all" baseline="0">
                <a:solidFill>
                  <a:srgbClr val="A7A8AA"/>
                </a:solidFill>
                <a:latin typeface="Museo Sans 300" panose="02000000000000000000" pitchFamily="50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711825" y="5922690"/>
            <a:ext cx="15986025" cy="4014817"/>
          </a:xfrm>
        </p:spPr>
        <p:txBody>
          <a:bodyPr/>
          <a:lstStyle>
            <a:lvl1pPr marL="0" marR="0" indent="0" algn="l" defTabSz="2438462" rtl="0" eaLnBrk="1" fontAlgn="auto" latinLnBrk="0" hangingPunct="1">
              <a:lnSpc>
                <a:spcPts val="5300"/>
              </a:lnSpc>
              <a:spcBef>
                <a:spcPts val="0"/>
              </a:spcBef>
              <a:spcAft>
                <a:spcPts val="2500"/>
              </a:spcAft>
              <a:buClrTx/>
              <a:buSzTx/>
              <a:buFont typeface="Museo Sans 300" panose="020B0604020202020204" pitchFamily="34" charset="0"/>
              <a:buNone/>
              <a:tabLst/>
              <a:defRPr lang="en-US" sz="3200" b="0" i="0" baseline="0" smtClean="0">
                <a:effectLst/>
                <a:latin typeface="Museo Sans 300" panose="02000000000000000000" pitchFamily="50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velenecto</a:t>
            </a:r>
            <a:r>
              <a:rPr lang="en-US" dirty="0"/>
              <a:t> </a:t>
            </a:r>
            <a:r>
              <a:rPr lang="en-US" dirty="0" err="1"/>
              <a:t>imus</a:t>
            </a:r>
            <a:r>
              <a:rPr lang="en-US" dirty="0"/>
              <a:t>,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hariaestiis</a:t>
            </a:r>
            <a:r>
              <a:rPr lang="en-US" dirty="0"/>
              <a:t> </a:t>
            </a:r>
            <a:r>
              <a:rPr lang="en-US" dirty="0" err="1"/>
              <a:t>eosapidunt</a:t>
            </a:r>
            <a:r>
              <a:rPr lang="en-US" dirty="0"/>
              <a:t> quam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</a:t>
            </a:r>
            <a:r>
              <a:rPr lang="en-US" dirty="0" err="1"/>
              <a:t>Ut</a:t>
            </a:r>
            <a:r>
              <a:rPr lang="en-US" dirty="0"/>
              <a:t> lam, </a:t>
            </a:r>
            <a:r>
              <a:rPr lang="en-US" dirty="0" err="1"/>
              <a:t>odi</a:t>
            </a:r>
            <a:r>
              <a:rPr lang="en-US" dirty="0"/>
              <a:t> id </a:t>
            </a:r>
            <a:r>
              <a:rPr lang="en-US" dirty="0" err="1"/>
              <a:t>ea</a:t>
            </a:r>
            <a:r>
              <a:rPr lang="en-US" dirty="0"/>
              <a:t> sit et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lique</a:t>
            </a:r>
            <a:r>
              <a:rPr lang="en-US" dirty="0"/>
              <a:t> quid </a:t>
            </a:r>
            <a:r>
              <a:rPr lang="en-US" dirty="0" err="1"/>
              <a:t>modiae</a:t>
            </a:r>
            <a:r>
              <a:rPr lang="en-US" dirty="0"/>
              <a:t> 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vitem</a:t>
            </a:r>
            <a:r>
              <a:rPr lang="en-US" dirty="0"/>
              <a:t> </a:t>
            </a:r>
            <a:r>
              <a:rPr lang="en-US" dirty="0" err="1"/>
              <a:t>volorit</a:t>
            </a:r>
            <a:r>
              <a:rPr lang="en-US" dirty="0"/>
              <a:t> </a:t>
            </a:r>
            <a:r>
              <a:rPr lang="en-US" dirty="0" err="1"/>
              <a:t>iorem</a:t>
            </a:r>
            <a:r>
              <a:rPr lang="en-US" dirty="0"/>
              <a:t>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.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12120786" y="4381773"/>
            <a:ext cx="8428162" cy="269304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12120786" y="7434858"/>
            <a:ext cx="8428162" cy="18002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6500"/>
              </a:lnSpc>
              <a:spcBef>
                <a:spcPts val="1000"/>
              </a:spcBef>
              <a:buFont typeface="Museo Sans 300"/>
              <a:buNone/>
              <a:defRPr sz="6000" b="1" i="0" kern="1200" baseline="0">
                <a:solidFill>
                  <a:schemeClr val="tx1"/>
                </a:solidFill>
                <a:latin typeface="Museo Sans 300" charset="0"/>
                <a:ea typeface="Museo Sans 300" charset="0"/>
                <a:cs typeface="Museo Sans 300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useo Sans 30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useo Sans 30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useo Sans 3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useo Sans 30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useo Sans 30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useo Sans 30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useo Sans 30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Museo Sans 30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solidFill>
                  <a:srgbClr val="A7A8AA"/>
                </a:solidFill>
                <a:latin typeface="Museo Sans 300" panose="02000000000000000000" pitchFamily="50" charset="0"/>
              </a:rPr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28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49" r:id="rId2"/>
    <p:sldLayoutId id="2147484346" r:id="rId3"/>
    <p:sldLayoutId id="2147484354" r:id="rId4"/>
    <p:sldLayoutId id="2147484355" r:id="rId5"/>
    <p:sldLayoutId id="2147484356" r:id="rId6"/>
    <p:sldLayoutId id="2147484358" r:id="rId7"/>
    <p:sldLayoutId id="214748434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ts val="10500"/>
        </a:lnSpc>
        <a:spcBef>
          <a:spcPct val="0"/>
        </a:spcBef>
        <a:buNone/>
        <a:defRPr lang="en-US" sz="9600" b="1" i="0" kern="1200" dirty="0" smtClean="0">
          <a:solidFill>
            <a:srgbClr val="392082"/>
          </a:solidFill>
          <a:latin typeface="Museo 500" panose="02000000000000000000" pitchFamily="50" charset="0"/>
          <a:ea typeface="Museo 500" panose="02000000000000000000" pitchFamily="50" charset="0"/>
          <a:cs typeface="Museo 500" panose="02000000000000000000" pitchFamily="50" charset="0"/>
        </a:defRPr>
      </a:lvl1pPr>
    </p:titleStyle>
    <p:bodyStyle>
      <a:lvl1pPr marL="0" indent="0" algn="l" defTabSz="914400" rtl="0" eaLnBrk="1" latinLnBrk="0" hangingPunct="1">
        <a:lnSpc>
          <a:spcPts val="6500"/>
        </a:lnSpc>
        <a:spcBef>
          <a:spcPts val="1000"/>
        </a:spcBef>
        <a:buFont typeface="Museo Sans 300"/>
        <a:buNone/>
        <a:defRPr sz="6000" b="1" kern="1200" baseline="0">
          <a:solidFill>
            <a:schemeClr val="tx1"/>
          </a:solidFill>
          <a:latin typeface="Museo Sans 300 Black" charset="0"/>
          <a:ea typeface="Museo Sans 300 Black" charset="0"/>
          <a:cs typeface="Museo Sans 300 Black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Museo Sans 30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Museo Sans 30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Museo Sans 30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Museo Sans 30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Museo Sans 30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Museo Sans 30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Museo Sans 30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Museo Sans 30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 userDrawn="1"/>
        </p:nvSpPr>
        <p:spPr>
          <a:xfrm>
            <a:off x="2834812" y="0"/>
            <a:ext cx="21550776" cy="13717588"/>
          </a:xfrm>
          <a:custGeom>
            <a:avLst/>
            <a:gdLst>
              <a:gd name="connsiteX0" fmla="*/ 2418781 w 21550776"/>
              <a:gd name="connsiteY0" fmla="*/ 0 h 13717588"/>
              <a:gd name="connsiteX1" fmla="*/ 21550776 w 21550776"/>
              <a:gd name="connsiteY1" fmla="*/ 0 h 13717588"/>
              <a:gd name="connsiteX2" fmla="*/ 21550776 w 21550776"/>
              <a:gd name="connsiteY2" fmla="*/ 13717588 h 13717588"/>
              <a:gd name="connsiteX3" fmla="*/ 0 w 21550776"/>
              <a:gd name="connsiteY3" fmla="*/ 13717588 h 13717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50776" h="13717588">
                <a:moveTo>
                  <a:pt x="2418781" y="0"/>
                </a:moveTo>
                <a:lnTo>
                  <a:pt x="21550776" y="0"/>
                </a:lnTo>
                <a:lnTo>
                  <a:pt x="21550776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13422"/>
            <a:ext cx="21032788" cy="12337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344194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39648BD-3CF9-436A-A3E2-395FA55994BE}"/>
              </a:ext>
            </a:extLst>
          </p:cNvPr>
          <p:cNvSpPr/>
          <p:nvPr userDrawn="1"/>
        </p:nvSpPr>
        <p:spPr>
          <a:xfrm>
            <a:off x="0" y="13259594"/>
            <a:ext cx="24385588" cy="457994"/>
          </a:xfrm>
          <a:prstGeom prst="rect">
            <a:avLst/>
          </a:prstGeom>
          <a:solidFill>
            <a:srgbClr val="392082"/>
          </a:solidFill>
          <a:ln>
            <a:noFill/>
          </a:ln>
          <a:effectLst>
            <a:outerShdw blurRad="762000" dir="5400000" sx="79000" sy="79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E30ACE-7FD8-4041-A634-49DCB6D511BC}"/>
              </a:ext>
            </a:extLst>
          </p:cNvPr>
          <p:cNvSpPr/>
          <p:nvPr userDrawn="1"/>
        </p:nvSpPr>
        <p:spPr>
          <a:xfrm>
            <a:off x="20117594" y="11583194"/>
            <a:ext cx="2819400" cy="2129953"/>
          </a:xfrm>
          <a:prstGeom prst="rect">
            <a:avLst/>
          </a:prstGeom>
          <a:solidFill>
            <a:srgbClr val="392082"/>
          </a:solidFill>
          <a:ln>
            <a:noFill/>
          </a:ln>
          <a:effectLst>
            <a:outerShdw blurRad="762000" dir="5400000" sx="79000" sy="79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DC53DC7D-56DA-4CA1-9458-5574AF45B97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515" y="11719765"/>
            <a:ext cx="2126522" cy="176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9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8" r:id="rId1"/>
    <p:sldLayoutId id="2147484319" r:id="rId2"/>
    <p:sldLayoutId id="214748432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600" b="1" i="0" kern="1200" cap="all" baseline="0">
          <a:solidFill>
            <a:srgbClr val="392082"/>
          </a:solidFill>
          <a:latin typeface="Museo 500" panose="02000000000000000000" pitchFamily="50" charset="0"/>
          <a:ea typeface="Museo 500" panose="02000000000000000000" pitchFamily="50" charset="0"/>
          <a:cs typeface="Museo 500" panose="02000000000000000000" pitchFamily="50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392082"/>
        </a:buClr>
        <a:buSzPct val="120000"/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1pPr>
      <a:lvl2pPr marL="8001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392082"/>
        </a:buClr>
        <a:buSzPct val="120000"/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2pPr>
      <a:lvl3pPr marL="134874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392082"/>
        </a:buClr>
        <a:buSzPct val="120000"/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3pPr>
      <a:lvl4pPr marL="198882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392082"/>
        </a:buClr>
        <a:buSzPct val="120000"/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4pPr>
      <a:lvl5pPr marL="253746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392082"/>
        </a:buClr>
        <a:buSzPct val="120000"/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Museo Sans 300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Museo Sans 300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Museo Sans 300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Museo Sans 300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 with low confidence">
            <a:extLst>
              <a:ext uri="{FF2B5EF4-FFF2-40B4-BE49-F238E27FC236}">
                <a16:creationId xmlns:a16="http://schemas.microsoft.com/office/drawing/2014/main" id="{4825CC03-E92F-4A75-BC91-F840BE625E3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794" y="323751"/>
            <a:ext cx="12554843" cy="12554843"/>
          </a:xfrm>
          <a:prstGeom prst="rect">
            <a:avLst/>
          </a:prstGeom>
        </p:spPr>
      </p:pic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1292454" y="2521471"/>
            <a:ext cx="21032788" cy="1233799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92454" y="4482530"/>
            <a:ext cx="21032788" cy="46807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E49D3-1BE6-44AE-92D7-436E7D9BB823}"/>
              </a:ext>
            </a:extLst>
          </p:cNvPr>
          <p:cNvSpPr/>
          <p:nvPr userDrawn="1"/>
        </p:nvSpPr>
        <p:spPr>
          <a:xfrm>
            <a:off x="0" y="13259594"/>
            <a:ext cx="24385588" cy="457994"/>
          </a:xfrm>
          <a:prstGeom prst="rect">
            <a:avLst/>
          </a:prstGeom>
          <a:solidFill>
            <a:srgbClr val="392082"/>
          </a:solidFill>
          <a:ln>
            <a:noFill/>
          </a:ln>
          <a:effectLst>
            <a:outerShdw blurRad="762000" dir="5400000" sx="79000" sy="79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25C634-D5BE-44F5-83B1-DD2560564ADA}"/>
              </a:ext>
            </a:extLst>
          </p:cNvPr>
          <p:cNvSpPr/>
          <p:nvPr userDrawn="1"/>
        </p:nvSpPr>
        <p:spPr>
          <a:xfrm>
            <a:off x="20117594" y="11583194"/>
            <a:ext cx="2819400" cy="2129953"/>
          </a:xfrm>
          <a:prstGeom prst="rect">
            <a:avLst/>
          </a:prstGeom>
          <a:solidFill>
            <a:srgbClr val="392082"/>
          </a:solidFill>
          <a:ln>
            <a:noFill/>
          </a:ln>
          <a:effectLst>
            <a:outerShdw blurRad="762000" dir="5400000" sx="79000" sy="79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56F72F73-188B-4A06-BD6F-A1E1B0B302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515" y="11719765"/>
            <a:ext cx="2126522" cy="176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2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600" b="1" i="0" kern="1200" cap="all" baseline="0">
          <a:solidFill>
            <a:srgbClr val="392082"/>
          </a:solidFill>
          <a:latin typeface="Museo 500" panose="02000000000000000000" pitchFamily="50" charset="0"/>
          <a:ea typeface="Museo 500" panose="02000000000000000000" pitchFamily="50" charset="0"/>
          <a:cs typeface="Museo 500" panose="02000000000000000000" pitchFamily="50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392082"/>
        </a:buClr>
        <a:buSzPct val="120000"/>
        <a:buFont typeface="Museo Sans 300" panose="02000000000000000000" pitchFamily="50" charset="0"/>
        <a:buChar char="•"/>
        <a:defRPr sz="3200" b="0" i="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1pPr>
      <a:lvl2pPr marL="8001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392082"/>
        </a:buClr>
        <a:buSzPct val="120000"/>
        <a:buFont typeface="Museo Sans 300" panose="02000000000000000000" pitchFamily="50" charset="0"/>
        <a:buChar char="•"/>
        <a:defRPr sz="3200" b="0" i="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2pPr>
      <a:lvl3pPr marL="134874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392082"/>
        </a:buClr>
        <a:buSzPct val="120000"/>
        <a:buFont typeface="Museo Sans 300" panose="02000000000000000000" pitchFamily="50" charset="0"/>
        <a:buChar char="•"/>
        <a:defRPr sz="3200" b="0" i="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3pPr>
      <a:lvl4pPr marL="198882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392082"/>
        </a:buClr>
        <a:buSzPct val="120000"/>
        <a:buFont typeface="Museo Sans 300" panose="02000000000000000000" pitchFamily="50" charset="0"/>
        <a:buChar char="•"/>
        <a:defRPr sz="3200" b="0" i="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4pPr>
      <a:lvl5pPr marL="253746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392082"/>
        </a:buClr>
        <a:buSzPct val="120000"/>
        <a:buFont typeface="Museo Sans 300" panose="02000000000000000000" pitchFamily="50" charset="0"/>
        <a:buChar char="•"/>
        <a:defRPr sz="3200" b="0" i="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Museo Sans 300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Museo Sans 300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Museo Sans 300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Museo Sans 300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5206" y="2521471"/>
            <a:ext cx="16384588" cy="12337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ADD HEADLINE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5206" y="4482530"/>
            <a:ext cx="16384588" cy="46807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99ECCBFC-B5CA-40EC-A3D6-856100A614B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4610367" cy="1371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22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3" r:id="rId2"/>
    <p:sldLayoutId id="214748436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lnSpc>
          <a:spcPts val="9500"/>
        </a:lnSpc>
        <a:spcBef>
          <a:spcPct val="0"/>
        </a:spcBef>
        <a:buNone/>
        <a:defRPr sz="9600" b="1" i="0" kern="1200" cap="all" baseline="0">
          <a:solidFill>
            <a:srgbClr val="392082"/>
          </a:solidFill>
          <a:latin typeface="Museo 500" panose="02000000000000000000" pitchFamily="50" charset="0"/>
          <a:ea typeface="Museo 500" panose="02000000000000000000" pitchFamily="50" charset="0"/>
          <a:cs typeface="Museo 500" panose="02000000000000000000" pitchFamily="50" charset="0"/>
        </a:defRPr>
      </a:lvl1pPr>
    </p:titleStyle>
    <p:bodyStyle>
      <a:lvl1pPr marL="4572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392082"/>
        </a:buClr>
        <a:buSzPct val="120000"/>
        <a:buFont typeface="Museo Sans 300" panose="02000000000000000000" pitchFamily="50" charset="0"/>
        <a:buChar char="•"/>
        <a:defRPr sz="3200" b="0" i="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1pPr>
      <a:lvl2pPr marL="80010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392082"/>
        </a:buClr>
        <a:buSzPct val="120000"/>
        <a:buFont typeface="Museo Sans 300" panose="02000000000000000000" pitchFamily="50" charset="0"/>
        <a:buChar char="•"/>
        <a:defRPr sz="3200" b="0" i="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2pPr>
      <a:lvl3pPr marL="134874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392082"/>
        </a:buClr>
        <a:buSzPct val="120000"/>
        <a:buFont typeface="Museo Sans 300" panose="02000000000000000000" pitchFamily="50" charset="0"/>
        <a:buChar char="•"/>
        <a:defRPr sz="3200" b="0" i="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3pPr>
      <a:lvl4pPr marL="198882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392082"/>
        </a:buClr>
        <a:buSzPct val="120000"/>
        <a:buFont typeface="Museo Sans 300" panose="02000000000000000000" pitchFamily="50" charset="0"/>
        <a:buChar char="•"/>
        <a:defRPr sz="3200" b="0" i="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4pPr>
      <a:lvl5pPr marL="2537460" indent="-457200" algn="l" defTabSz="2438462" rtl="0" eaLnBrk="1" latinLnBrk="0" hangingPunct="1">
        <a:lnSpc>
          <a:spcPts val="5300"/>
        </a:lnSpc>
        <a:spcBef>
          <a:spcPts val="0"/>
        </a:spcBef>
        <a:spcAft>
          <a:spcPts val="2500"/>
        </a:spcAft>
        <a:buClr>
          <a:srgbClr val="392082"/>
        </a:buClr>
        <a:buSzPct val="120000"/>
        <a:buFont typeface="Museo Sans 300" panose="02000000000000000000" pitchFamily="50" charset="0"/>
        <a:buChar char="•"/>
        <a:defRPr sz="3200" b="0" i="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Museo Sans 300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Museo Sans 300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Museo Sans 300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Museo Sans 300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847978" y="5295230"/>
            <a:ext cx="18218024" cy="1508105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847978" y="6902926"/>
            <a:ext cx="16691561" cy="92333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SUBHEAD</a:t>
            </a:r>
          </a:p>
        </p:txBody>
      </p:sp>
    </p:spTree>
    <p:extLst>
      <p:ext uri="{BB962C8B-B14F-4D97-AF65-F5344CB8AC3E}">
        <p14:creationId xmlns:p14="http://schemas.microsoft.com/office/powerpoint/2010/main" val="167511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8" r:id="rId1"/>
    <p:sldLayoutId id="2147484329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2438462" rtl="0" eaLnBrk="1" latinLnBrk="0" hangingPunct="1">
        <a:spcBef>
          <a:spcPct val="0"/>
        </a:spcBef>
        <a:buNone/>
        <a:defRPr sz="9600" b="1" kern="1200" cap="all" baseline="0">
          <a:solidFill>
            <a:srgbClr val="392082"/>
          </a:solidFill>
          <a:latin typeface="Museo 500" panose="02000000000000000000" pitchFamily="50" charset="0"/>
          <a:ea typeface="Museo 500" panose="02000000000000000000" pitchFamily="50" charset="0"/>
          <a:cs typeface="Museo 500" panose="02000000000000000000" pitchFamily="50" charset="0"/>
        </a:defRPr>
      </a:lvl1pPr>
    </p:titleStyle>
    <p:bodyStyle>
      <a:lvl1pPr marL="0" indent="0" algn="l" defTabSz="2438462" rtl="0" eaLnBrk="1" latinLnBrk="0" hangingPunct="1">
        <a:spcBef>
          <a:spcPct val="20000"/>
        </a:spcBef>
        <a:buFont typeface="Museo Sans 300" panose="020B0604020202020204" pitchFamily="34" charset="0"/>
        <a:buNone/>
        <a:defRPr sz="6000" b="0" i="0" kern="1200" cap="all" baseline="0">
          <a:solidFill>
            <a:srgbClr val="A7A8AA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1pPr>
      <a:lvl2pPr marL="1219229" indent="0" algn="l" defTabSz="2438462" rtl="0" eaLnBrk="1" latinLnBrk="0" hangingPunct="1">
        <a:spcBef>
          <a:spcPct val="20000"/>
        </a:spcBef>
        <a:buFont typeface="Museo Sans 300" panose="020B0604020202020204" pitchFamily="34" charset="0"/>
        <a:buNone/>
        <a:defRPr sz="7500" b="1" i="0" kern="1200">
          <a:solidFill>
            <a:schemeClr val="tx1"/>
          </a:solidFill>
          <a:latin typeface="Museo Sans 300" charset="0"/>
          <a:ea typeface="Museo Sans 300" charset="0"/>
          <a:cs typeface="Museo Sans 300" charset="0"/>
        </a:defRPr>
      </a:lvl2pPr>
      <a:lvl3pPr marL="2438461" indent="0" algn="l" defTabSz="2438462" rtl="0" eaLnBrk="1" latinLnBrk="0" hangingPunct="1">
        <a:spcBef>
          <a:spcPct val="20000"/>
        </a:spcBef>
        <a:buFont typeface="Museo Sans 300" panose="020B0604020202020204" pitchFamily="34" charset="0"/>
        <a:buNone/>
        <a:defRPr sz="6400" b="1" i="0" kern="1200">
          <a:solidFill>
            <a:schemeClr val="tx1"/>
          </a:solidFill>
          <a:latin typeface="Museo Sans 300" charset="0"/>
          <a:ea typeface="Museo Sans 300" charset="0"/>
          <a:cs typeface="Museo Sans 300" charset="0"/>
        </a:defRPr>
      </a:lvl3pPr>
      <a:lvl4pPr marL="3657692" indent="0" algn="l" defTabSz="2438462" rtl="0" eaLnBrk="1" latinLnBrk="0" hangingPunct="1">
        <a:spcBef>
          <a:spcPct val="20000"/>
        </a:spcBef>
        <a:buFont typeface="Museo Sans 300" panose="020B0604020202020204" pitchFamily="34" charset="0"/>
        <a:buNone/>
        <a:defRPr sz="5300" b="1" i="0" kern="1200">
          <a:solidFill>
            <a:schemeClr val="tx1"/>
          </a:solidFill>
          <a:latin typeface="Museo Sans 300" charset="0"/>
          <a:ea typeface="Museo Sans 300" charset="0"/>
          <a:cs typeface="Museo Sans 300" charset="0"/>
        </a:defRPr>
      </a:lvl4pPr>
      <a:lvl5pPr marL="4876922" indent="0" algn="l" defTabSz="2438462" rtl="0" eaLnBrk="1" latinLnBrk="0" hangingPunct="1">
        <a:spcBef>
          <a:spcPct val="20000"/>
        </a:spcBef>
        <a:buFont typeface="Museo Sans 300" panose="020B0604020202020204" pitchFamily="34" charset="0"/>
        <a:buNone/>
        <a:defRPr sz="5300" b="1" i="0" kern="1200">
          <a:solidFill>
            <a:schemeClr val="tx1"/>
          </a:solidFill>
          <a:latin typeface="Museo Sans 300" charset="0"/>
          <a:ea typeface="Museo Sans 300" charset="0"/>
          <a:cs typeface="Museo Sans 300" charset="0"/>
        </a:defRPr>
      </a:lvl5pPr>
      <a:lvl6pPr marL="6705767" indent="-609615" algn="l" defTabSz="2438462" rtl="0" eaLnBrk="1" latinLnBrk="0" hangingPunct="1">
        <a:spcBef>
          <a:spcPct val="20000"/>
        </a:spcBef>
        <a:buFont typeface="Museo Sans 300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6pPr>
      <a:lvl7pPr marL="7924998" indent="-609615" algn="l" defTabSz="2438462" rtl="0" eaLnBrk="1" latinLnBrk="0" hangingPunct="1">
        <a:spcBef>
          <a:spcPct val="20000"/>
        </a:spcBef>
        <a:buFont typeface="Museo Sans 300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7pPr>
      <a:lvl8pPr marL="9144229" indent="-609615" algn="l" defTabSz="2438462" rtl="0" eaLnBrk="1" latinLnBrk="0" hangingPunct="1">
        <a:spcBef>
          <a:spcPct val="20000"/>
        </a:spcBef>
        <a:buFont typeface="Museo Sans 300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8pPr>
      <a:lvl9pPr marL="10363460" indent="-609615" algn="l" defTabSz="2438462" rtl="0" eaLnBrk="1" latinLnBrk="0" hangingPunct="1">
        <a:spcBef>
          <a:spcPct val="20000"/>
        </a:spcBef>
        <a:buFont typeface="Museo Sans 300" panose="020B0604020202020204" pitchFamily="34" charset="0"/>
        <a:buChar char="•"/>
        <a:defRPr sz="5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21923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43846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657691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76922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609615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31538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534613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753844" algn="l" defTabSz="2438462" rtl="0" eaLnBrk="1" latinLnBrk="0" hangingPunct="1"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073114" y="994837"/>
            <a:ext cx="8473480" cy="166199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73114" y="3018239"/>
            <a:ext cx="8473480" cy="3871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7231FA-0572-4028-9AE4-540050DE1B6D}"/>
              </a:ext>
            </a:extLst>
          </p:cNvPr>
          <p:cNvSpPr/>
          <p:nvPr userDrawn="1"/>
        </p:nvSpPr>
        <p:spPr>
          <a:xfrm>
            <a:off x="0" y="13259594"/>
            <a:ext cx="24385588" cy="457994"/>
          </a:xfrm>
          <a:prstGeom prst="rect">
            <a:avLst/>
          </a:prstGeom>
          <a:solidFill>
            <a:srgbClr val="392082"/>
          </a:solidFill>
          <a:ln>
            <a:noFill/>
          </a:ln>
          <a:effectLst>
            <a:outerShdw blurRad="762000" dir="5400000" sx="79000" sy="79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409476-CF2B-4856-A336-184133B456F9}"/>
              </a:ext>
            </a:extLst>
          </p:cNvPr>
          <p:cNvSpPr/>
          <p:nvPr userDrawn="1"/>
        </p:nvSpPr>
        <p:spPr>
          <a:xfrm>
            <a:off x="20117594" y="11583194"/>
            <a:ext cx="2819400" cy="2129953"/>
          </a:xfrm>
          <a:prstGeom prst="rect">
            <a:avLst/>
          </a:prstGeom>
          <a:solidFill>
            <a:srgbClr val="392082"/>
          </a:solidFill>
          <a:ln>
            <a:noFill/>
          </a:ln>
          <a:effectLst>
            <a:outerShdw blurRad="762000" dir="5400000" sx="79000" sy="79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21F75655-544C-4753-8460-6E959C343FD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87515" y="11719765"/>
            <a:ext cx="2126522" cy="176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50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7" r:id="rId1"/>
    <p:sldLayoutId id="2147484332" r:id="rId2"/>
    <p:sldLayoutId id="2147484307" r:id="rId3"/>
    <p:sldLayoutId id="2147484333" r:id="rId4"/>
    <p:sldLayoutId id="2147484331" r:id="rId5"/>
    <p:sldLayoutId id="214748430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b="1" kern="1200" cap="all" baseline="0">
          <a:solidFill>
            <a:srgbClr val="392082"/>
          </a:solidFill>
          <a:latin typeface="Museo 500" panose="02000000000000000000" pitchFamily="50" charset="0"/>
          <a:ea typeface="Museo 500" panose="02000000000000000000" pitchFamily="50" charset="0"/>
          <a:cs typeface="Museo 500" panose="02000000000000000000" pitchFamily="50" charset="0"/>
        </a:defRPr>
      </a:lvl1pPr>
    </p:titleStyle>
    <p:bodyStyle>
      <a:lvl1pPr marL="457200" indent="-457200" algn="l" defTabSz="914400" rtl="0" eaLnBrk="1" latinLnBrk="0" hangingPunct="1">
        <a:lnSpc>
          <a:spcPct val="150000"/>
        </a:lnSpc>
        <a:spcBef>
          <a:spcPts val="1000"/>
        </a:spcBef>
        <a:buClr>
          <a:srgbClr val="392082"/>
        </a:buClr>
        <a:buSzPct val="120000"/>
        <a:buFont typeface="Museo Sans 300" panose="02000000000000000000" pitchFamily="50" charset="0"/>
        <a:buChar char="•"/>
        <a:defRPr sz="320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1pPr>
      <a:lvl2pPr marL="914400" indent="-457200" algn="l" defTabSz="914400" rtl="0" eaLnBrk="1" latinLnBrk="0" hangingPunct="1">
        <a:lnSpc>
          <a:spcPct val="150000"/>
        </a:lnSpc>
        <a:spcBef>
          <a:spcPts val="500"/>
        </a:spcBef>
        <a:buClr>
          <a:srgbClr val="392082"/>
        </a:buClr>
        <a:buSzPct val="120000"/>
        <a:buFont typeface="Museo Sans 300" panose="02000000000000000000" pitchFamily="50" charset="0"/>
        <a:buChar char="•"/>
        <a:defRPr sz="320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ts val="500"/>
        </a:spcBef>
        <a:buClr>
          <a:srgbClr val="392082"/>
        </a:buClr>
        <a:buSzPct val="120000"/>
        <a:buFont typeface="Museo Sans 300" panose="02000000000000000000" pitchFamily="50" charset="0"/>
        <a:buChar char="•"/>
        <a:defRPr sz="320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3pPr>
      <a:lvl4pPr marL="1828800" indent="-457200" algn="l" defTabSz="914400" rtl="0" eaLnBrk="1" latinLnBrk="0" hangingPunct="1">
        <a:lnSpc>
          <a:spcPct val="150000"/>
        </a:lnSpc>
        <a:spcBef>
          <a:spcPts val="500"/>
        </a:spcBef>
        <a:buClr>
          <a:srgbClr val="392082"/>
        </a:buClr>
        <a:buSzPct val="120000"/>
        <a:buFont typeface="Museo Sans 300" panose="02000000000000000000" pitchFamily="50" charset="0"/>
        <a:buChar char="•"/>
        <a:defRPr sz="320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4pPr>
      <a:lvl5pPr marL="2286000" indent="-457200" algn="l" defTabSz="914400" rtl="0" eaLnBrk="1" latinLnBrk="0" hangingPunct="1">
        <a:lnSpc>
          <a:spcPct val="150000"/>
        </a:lnSpc>
        <a:spcBef>
          <a:spcPts val="500"/>
        </a:spcBef>
        <a:buClr>
          <a:srgbClr val="392082"/>
        </a:buClr>
        <a:buSzPct val="120000"/>
        <a:buFont typeface="Museo Sans 300" panose="02000000000000000000" pitchFamily="50" charset="0"/>
        <a:buChar char="•"/>
        <a:defRPr sz="3200" kern="1200">
          <a:solidFill>
            <a:schemeClr val="tx1"/>
          </a:solidFill>
          <a:latin typeface="Museo Sans 300" panose="02000000000000000000" pitchFamily="50" charset="0"/>
          <a:ea typeface="Museo Sans 300" panose="02000000000000000000" pitchFamily="50" charset="0"/>
          <a:cs typeface="Museo Sans 300" panose="02000000000000000000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Museo Sans 30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Museo Sans 30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Museo Sans 30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Museo Sans 30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440C9-880F-6680-5770-63364378D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6EA17-8598-BC85-2440-0B63541CAC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s">
  <a:themeElements>
    <a:clrScheme name="KWC Colors">
      <a:dk1>
        <a:srgbClr val="000000"/>
      </a:dk1>
      <a:lt1>
        <a:srgbClr val="FFFFFF"/>
      </a:lt1>
      <a:dk2>
        <a:srgbClr val="392082"/>
      </a:dk2>
      <a:lt2>
        <a:srgbClr val="FFFFFF"/>
      </a:lt2>
      <a:accent1>
        <a:srgbClr val="000000"/>
      </a:accent1>
      <a:accent2>
        <a:srgbClr val="808080"/>
      </a:accent2>
      <a:accent3>
        <a:srgbClr val="392082"/>
      </a:accent3>
      <a:accent4>
        <a:srgbClr val="392082"/>
      </a:accent4>
      <a:accent5>
        <a:srgbClr val="808080"/>
      </a:accent5>
      <a:accent6>
        <a:srgbClr val="000000"/>
      </a:accent6>
      <a:hlink>
        <a:srgbClr val="392082"/>
      </a:hlink>
      <a:folHlink>
        <a:srgbClr val="392082"/>
      </a:folHlink>
    </a:clrScheme>
    <a:fontScheme name="KWC Fonts">
      <a:majorFont>
        <a:latin typeface="Museo 500"/>
        <a:ea typeface=""/>
        <a:cs typeface=""/>
      </a:majorFont>
      <a:minorFont>
        <a:latin typeface="Museo Sans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32CA1603-E516-174A-9509-1E83DBDD4799}"/>
    </a:ext>
  </a:extLst>
</a:theme>
</file>

<file path=ppt/theme/theme2.xml><?xml version="1.0" encoding="utf-8"?>
<a:theme xmlns:a="http://schemas.openxmlformats.org/drawingml/2006/main" name="Text Slides">
  <a:themeElements>
    <a:clrScheme name="KWC Colors">
      <a:dk1>
        <a:srgbClr val="000000"/>
      </a:dk1>
      <a:lt1>
        <a:srgbClr val="FFFFFF"/>
      </a:lt1>
      <a:dk2>
        <a:srgbClr val="392082"/>
      </a:dk2>
      <a:lt2>
        <a:srgbClr val="FFFFFF"/>
      </a:lt2>
      <a:accent1>
        <a:srgbClr val="000000"/>
      </a:accent1>
      <a:accent2>
        <a:srgbClr val="808080"/>
      </a:accent2>
      <a:accent3>
        <a:srgbClr val="392082"/>
      </a:accent3>
      <a:accent4>
        <a:srgbClr val="392082"/>
      </a:accent4>
      <a:accent5>
        <a:srgbClr val="808080"/>
      </a:accent5>
      <a:accent6>
        <a:srgbClr val="000000"/>
      </a:accent6>
      <a:hlink>
        <a:srgbClr val="392082"/>
      </a:hlink>
      <a:folHlink>
        <a:srgbClr val="392082"/>
      </a:folHlink>
    </a:clrScheme>
    <a:fontScheme name="KWC Fonts">
      <a:majorFont>
        <a:latin typeface="Museo 500"/>
        <a:ea typeface=""/>
        <a:cs typeface=""/>
      </a:majorFont>
      <a:minorFont>
        <a:latin typeface="Museo Sans 3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57483C72-4C33-9443-8977-8CEBCB2C9714}"/>
    </a:ext>
  </a:extLst>
</a:theme>
</file>

<file path=ppt/theme/theme3.xml><?xml version="1.0" encoding="utf-8"?>
<a:theme xmlns:a="http://schemas.openxmlformats.org/drawingml/2006/main" name="1_Text Slides">
  <a:themeElements>
    <a:clrScheme name="KWC Colors">
      <a:dk1>
        <a:srgbClr val="000000"/>
      </a:dk1>
      <a:lt1>
        <a:srgbClr val="FFFFFF"/>
      </a:lt1>
      <a:dk2>
        <a:srgbClr val="392082"/>
      </a:dk2>
      <a:lt2>
        <a:srgbClr val="FFFFFF"/>
      </a:lt2>
      <a:accent1>
        <a:srgbClr val="000000"/>
      </a:accent1>
      <a:accent2>
        <a:srgbClr val="808080"/>
      </a:accent2>
      <a:accent3>
        <a:srgbClr val="392082"/>
      </a:accent3>
      <a:accent4>
        <a:srgbClr val="392082"/>
      </a:accent4>
      <a:accent5>
        <a:srgbClr val="808080"/>
      </a:accent5>
      <a:accent6>
        <a:srgbClr val="000000"/>
      </a:accent6>
      <a:hlink>
        <a:srgbClr val="392082"/>
      </a:hlink>
      <a:folHlink>
        <a:srgbClr val="392082"/>
      </a:folHlink>
    </a:clrScheme>
    <a:fontScheme name="KWC Fonts">
      <a:majorFont>
        <a:latin typeface="Museo 500"/>
        <a:ea typeface=""/>
        <a:cs typeface=""/>
      </a:majorFont>
      <a:minorFont>
        <a:latin typeface="Museo Sans 3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57483C72-4C33-9443-8977-8CEBCB2C9714}"/>
    </a:ext>
  </a:extLst>
</a:theme>
</file>

<file path=ppt/theme/theme4.xml><?xml version="1.0" encoding="utf-8"?>
<a:theme xmlns:a="http://schemas.openxmlformats.org/drawingml/2006/main" name="2_Text Slides">
  <a:themeElements>
    <a:clrScheme name="KWC Colors">
      <a:dk1>
        <a:srgbClr val="000000"/>
      </a:dk1>
      <a:lt1>
        <a:srgbClr val="FFFFFF"/>
      </a:lt1>
      <a:dk2>
        <a:srgbClr val="392082"/>
      </a:dk2>
      <a:lt2>
        <a:srgbClr val="FFFFFF"/>
      </a:lt2>
      <a:accent1>
        <a:srgbClr val="000000"/>
      </a:accent1>
      <a:accent2>
        <a:srgbClr val="808080"/>
      </a:accent2>
      <a:accent3>
        <a:srgbClr val="392082"/>
      </a:accent3>
      <a:accent4>
        <a:srgbClr val="392082"/>
      </a:accent4>
      <a:accent5>
        <a:srgbClr val="808080"/>
      </a:accent5>
      <a:accent6>
        <a:srgbClr val="000000"/>
      </a:accent6>
      <a:hlink>
        <a:srgbClr val="392082"/>
      </a:hlink>
      <a:folHlink>
        <a:srgbClr val="392082"/>
      </a:folHlink>
    </a:clrScheme>
    <a:fontScheme name="KWC Fonts">
      <a:majorFont>
        <a:latin typeface="Museo 500"/>
        <a:ea typeface=""/>
        <a:cs typeface=""/>
      </a:majorFont>
      <a:minorFont>
        <a:latin typeface="Museo Sans 3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57483C72-4C33-9443-8977-8CEBCB2C9714}"/>
    </a:ext>
  </a:extLst>
</a:theme>
</file>

<file path=ppt/theme/theme5.xml><?xml version="1.0" encoding="utf-8"?>
<a:theme xmlns:a="http://schemas.openxmlformats.org/drawingml/2006/main" name="Section Intro Slides">
  <a:themeElements>
    <a:clrScheme name="KWC Colors">
      <a:dk1>
        <a:srgbClr val="000000"/>
      </a:dk1>
      <a:lt1>
        <a:srgbClr val="FFFFFF"/>
      </a:lt1>
      <a:dk2>
        <a:srgbClr val="392082"/>
      </a:dk2>
      <a:lt2>
        <a:srgbClr val="FFFFFF"/>
      </a:lt2>
      <a:accent1>
        <a:srgbClr val="000000"/>
      </a:accent1>
      <a:accent2>
        <a:srgbClr val="808080"/>
      </a:accent2>
      <a:accent3>
        <a:srgbClr val="392082"/>
      </a:accent3>
      <a:accent4>
        <a:srgbClr val="392082"/>
      </a:accent4>
      <a:accent5>
        <a:srgbClr val="808080"/>
      </a:accent5>
      <a:accent6>
        <a:srgbClr val="000000"/>
      </a:accent6>
      <a:hlink>
        <a:srgbClr val="392082"/>
      </a:hlink>
      <a:folHlink>
        <a:srgbClr val="392082"/>
      </a:folHlink>
    </a:clrScheme>
    <a:fontScheme name="KWC Fonts">
      <a:majorFont>
        <a:latin typeface="Museo 500"/>
        <a:ea typeface=""/>
        <a:cs typeface=""/>
      </a:majorFont>
      <a:minorFont>
        <a:latin typeface="Museo Sans 3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82B94B33-03D8-BC48-823C-868F08B6DAF8}"/>
    </a:ext>
  </a:extLst>
</a:theme>
</file>

<file path=ppt/theme/theme6.xml><?xml version="1.0" encoding="utf-8"?>
<a:theme xmlns:a="http://schemas.openxmlformats.org/drawingml/2006/main" name="Media Slides">
  <a:themeElements>
    <a:clrScheme name="KWC Colors">
      <a:dk1>
        <a:srgbClr val="000000"/>
      </a:dk1>
      <a:lt1>
        <a:srgbClr val="FFFFFF"/>
      </a:lt1>
      <a:dk2>
        <a:srgbClr val="392082"/>
      </a:dk2>
      <a:lt2>
        <a:srgbClr val="FFFFFF"/>
      </a:lt2>
      <a:accent1>
        <a:srgbClr val="000000"/>
      </a:accent1>
      <a:accent2>
        <a:srgbClr val="808080"/>
      </a:accent2>
      <a:accent3>
        <a:srgbClr val="392082"/>
      </a:accent3>
      <a:accent4>
        <a:srgbClr val="392082"/>
      </a:accent4>
      <a:accent5>
        <a:srgbClr val="808080"/>
      </a:accent5>
      <a:accent6>
        <a:srgbClr val="000000"/>
      </a:accent6>
      <a:hlink>
        <a:srgbClr val="392082"/>
      </a:hlink>
      <a:folHlink>
        <a:srgbClr val="392082"/>
      </a:folHlink>
    </a:clrScheme>
    <a:fontScheme name="KWC Fonts">
      <a:majorFont>
        <a:latin typeface="Museo 500"/>
        <a:ea typeface=""/>
        <a:cs typeface=""/>
      </a:majorFont>
      <a:minorFont>
        <a:latin typeface="Museo Sans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" id="{200909DD-64FC-7846-8604-46732CD60AA2}" vid="{E0B0EB35-83AB-4D44-913B-273BC395BCC6}"/>
    </a:ext>
  </a:extLst>
</a:theme>
</file>

<file path=ppt/theme/theme7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WC Fonts">
      <a:majorFont>
        <a:latin typeface="Museo 500"/>
        <a:ea typeface=""/>
        <a:cs typeface=""/>
      </a:majorFont>
      <a:minorFont>
        <a:latin typeface="Museo Sans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WC Fonts">
      <a:majorFont>
        <a:latin typeface="Museo 500"/>
        <a:ea typeface=""/>
        <a:cs typeface=""/>
      </a:majorFont>
      <a:minorFont>
        <a:latin typeface="Museo Sans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ui-template</Template>
  <TotalTime>5713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Museo Sans 300 Black</vt:lpstr>
      <vt:lpstr>Museo 500</vt:lpstr>
      <vt:lpstr>Museo Sans 300</vt:lpstr>
      <vt:lpstr>Arial</vt:lpstr>
      <vt:lpstr>Title Slides</vt:lpstr>
      <vt:lpstr>Text Slides</vt:lpstr>
      <vt:lpstr>1_Text Slides</vt:lpstr>
      <vt:lpstr>2_Text Slides</vt:lpstr>
      <vt:lpstr>Section Intro Slides</vt:lpstr>
      <vt:lpstr>Media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Sydney Smith</dc:creator>
  <cp:lastModifiedBy>Sydney Smith</cp:lastModifiedBy>
  <cp:revision>194</cp:revision>
  <dcterms:created xsi:type="dcterms:W3CDTF">2021-03-29T13:26:11Z</dcterms:created>
  <dcterms:modified xsi:type="dcterms:W3CDTF">2024-01-22T14:40:31Z</dcterms:modified>
</cp:coreProperties>
</file>