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3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02F9A-AB33-41D5-8A08-538CFAE02B3B}" type="datetimeFigureOut">
              <a:rPr lang="en-US" smtClean="0"/>
              <a:pPr/>
              <a:t>11/30/2010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A00DF-BBF6-426F-88A1-EB0C6440983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02F9A-AB33-41D5-8A08-538CFAE02B3B}" type="datetimeFigureOut">
              <a:rPr lang="en-US" smtClean="0"/>
              <a:pPr/>
              <a:t>11/30/2010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A00DF-BBF6-426F-88A1-EB0C644098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02F9A-AB33-41D5-8A08-538CFAE02B3B}" type="datetimeFigureOut">
              <a:rPr lang="en-US" smtClean="0"/>
              <a:pPr/>
              <a:t>11/30/2010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A00DF-BBF6-426F-88A1-EB0C644098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02F9A-AB33-41D5-8A08-538CFAE02B3B}" type="datetimeFigureOut">
              <a:rPr lang="en-US" smtClean="0"/>
              <a:pPr/>
              <a:t>11/30/2010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A00DF-BBF6-426F-88A1-EB0C644098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02F9A-AB33-41D5-8A08-538CFAE02B3B}" type="datetimeFigureOut">
              <a:rPr lang="en-US" smtClean="0"/>
              <a:pPr/>
              <a:t>11/30/2010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A00DF-BBF6-426F-88A1-EB0C644098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02F9A-AB33-41D5-8A08-538CFAE02B3B}" type="datetimeFigureOut">
              <a:rPr lang="en-US" smtClean="0"/>
              <a:pPr/>
              <a:t>11/30/2010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A00DF-BBF6-426F-88A1-EB0C644098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02F9A-AB33-41D5-8A08-538CFAE02B3B}" type="datetimeFigureOut">
              <a:rPr lang="en-US" smtClean="0"/>
              <a:pPr/>
              <a:t>11/30/2010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A00DF-BBF6-426F-88A1-EB0C644098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02F9A-AB33-41D5-8A08-538CFAE02B3B}" type="datetimeFigureOut">
              <a:rPr lang="en-US" smtClean="0"/>
              <a:pPr/>
              <a:t>11/30/2010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A00DF-BBF6-426F-88A1-EB0C644098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02F9A-AB33-41D5-8A08-538CFAE02B3B}" type="datetimeFigureOut">
              <a:rPr lang="en-US" smtClean="0"/>
              <a:pPr/>
              <a:t>11/30/2010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A00DF-BBF6-426F-88A1-EB0C644098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02F9A-AB33-41D5-8A08-538CFAE02B3B}" type="datetimeFigureOut">
              <a:rPr lang="en-US" smtClean="0"/>
              <a:pPr/>
              <a:t>11/30/2010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A00DF-BBF6-426F-88A1-EB0C6440983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CC802F9A-AB33-41D5-8A08-538CFAE02B3B}" type="datetimeFigureOut">
              <a:rPr lang="en-US" smtClean="0"/>
              <a:pPr/>
              <a:t>11/30/2010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2F9A00DF-BBF6-426F-88A1-EB0C644098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CC802F9A-AB33-41D5-8A08-538CFAE02B3B}" type="datetimeFigureOut">
              <a:rPr lang="en-US" smtClean="0"/>
              <a:pPr/>
              <a:t>11/30/2010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2F9A00DF-BBF6-426F-88A1-EB0C6440983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Numbers and Abbreviations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Andrea Lunsford</a:t>
            </a:r>
          </a:p>
          <a:p>
            <a:r>
              <a:rPr lang="en-US" i="1" dirty="0" smtClean="0"/>
              <a:t>The Everyday Writer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Abbreviations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81000" y="2438400"/>
            <a:ext cx="82296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Ms. Susanna </a:t>
            </a:r>
            <a:r>
              <a:rPr lang="en-US" dirty="0" err="1" smtClean="0"/>
              <a:t>Moller</a:t>
            </a:r>
            <a:r>
              <a:rPr lang="en-US" dirty="0" smtClean="0"/>
              <a:t>                                         Karen </a:t>
            </a:r>
            <a:r>
              <a:rPr lang="en-US" dirty="0" err="1" smtClean="0"/>
              <a:t>Lancry</a:t>
            </a:r>
            <a:r>
              <a:rPr lang="en-US" dirty="0" smtClean="0"/>
              <a:t>, MD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81000" y="3810000"/>
            <a:ext cx="82296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Dr. Cheryl   King                 Gen. Colin Powell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81000" y="5257800"/>
            <a:ext cx="82296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My parents would rather watch NASCAR than PBS.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81000" y="4495800"/>
            <a:ext cx="82296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11:15 a.m.                or                   11:15 A.M.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81000" y="3124200"/>
            <a:ext cx="82296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Rev. Fleming Rutledge                        Prof. Bill Conroy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81000" y="6019800"/>
            <a:ext cx="82296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Sears, Roebuck &amp; Co. was the only large corporation in town.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Numbers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81000" y="2438400"/>
            <a:ext cx="82296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Her screams were heard by </a:t>
            </a:r>
            <a:r>
              <a:rPr lang="en-US" strike="sngStrike" dirty="0" smtClean="0"/>
              <a:t>38</a:t>
            </a:r>
            <a:r>
              <a:rPr lang="en-US" dirty="0" smtClean="0"/>
              <a:t> people.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81000" y="3810000"/>
            <a:ext cx="82296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trike="sngStrike" dirty="0" smtClean="0"/>
              <a:t>119</a:t>
            </a:r>
            <a:r>
              <a:rPr lang="en-US" dirty="0" smtClean="0"/>
              <a:t> years of CIA labor cost taxpayers sixteen million dollars.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81000" y="5257800"/>
            <a:ext cx="82296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65.34                                8 1/2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81000" y="4495800"/>
            <a:ext cx="82296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23 Main Street                    September 17, 1951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81000" y="3124200"/>
            <a:ext cx="82296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An audio system can range in cost from </a:t>
            </a:r>
            <a:r>
              <a:rPr lang="en-US" strike="sngStrike" dirty="0" smtClean="0"/>
              <a:t>one hundred dollars </a:t>
            </a:r>
            <a:r>
              <a:rPr lang="en-US" dirty="0" smtClean="0"/>
              <a:t>to $2,599.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81000" y="6019800"/>
            <a:ext cx="82296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$7,348          $1.46 trillion          an 8-3 Red </a:t>
            </a:r>
            <a:r>
              <a:rPr lang="en-US" smtClean="0"/>
              <a:t>Sox </a:t>
            </a:r>
            <a:r>
              <a:rPr lang="en-US" smtClean="0"/>
              <a:t>victory                </a:t>
            </a:r>
            <a:r>
              <a:rPr lang="en-US" dirty="0" smtClean="0"/>
              <a:t>6:00 p.m.</a:t>
            </a:r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3505200" y="2286000"/>
            <a:ext cx="3048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thirty-eight</a:t>
            </a:r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5105400" y="2895600"/>
            <a:ext cx="9144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100</a:t>
            </a:r>
            <a:endParaRPr lang="en-US" dirty="0"/>
          </a:p>
        </p:txBody>
      </p:sp>
      <p:sp>
        <p:nvSpPr>
          <p:cNvPr id="12" name="Oval 11"/>
          <p:cNvSpPr/>
          <p:nvPr/>
        </p:nvSpPr>
        <p:spPr>
          <a:xfrm>
            <a:off x="-304800" y="3429000"/>
            <a:ext cx="35052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On  hundred nineteen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22</TotalTime>
  <Words>128</Words>
  <Application>Microsoft Office PowerPoint</Application>
  <PresentationFormat>On-screen Show (4:3)</PresentationFormat>
  <Paragraphs>22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Module</vt:lpstr>
      <vt:lpstr>Numbers and Abbreviations</vt:lpstr>
      <vt:lpstr>Abbreviations</vt:lpstr>
      <vt:lpstr>Numbers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Numbers and Abbreviations</dc:title>
  <dc:creator>marisuec</dc:creator>
  <cp:lastModifiedBy>marisuec</cp:lastModifiedBy>
  <cp:revision>4</cp:revision>
  <dcterms:created xsi:type="dcterms:W3CDTF">2009-10-05T20:18:34Z</dcterms:created>
  <dcterms:modified xsi:type="dcterms:W3CDTF">2010-11-30T15:19:51Z</dcterms:modified>
</cp:coreProperties>
</file>