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D513A4-304E-4226-B11D-890C850A9F4A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89CBFA-BC11-4334-B436-E46851852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 Splices and Fused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Andrea Lunsford</a:t>
            </a:r>
          </a:p>
          <a:p>
            <a:r>
              <a:rPr lang="en-US" i="1" dirty="0" smtClean="0"/>
              <a:t>The Everyday Writer</a:t>
            </a:r>
            <a:endParaRPr lang="en-US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comma splice results from placing only a comma between clauses.  A fused or run-on sentence is the same error with NO punctuation between clauses. They can be repaired in several ways including: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CS and Fused (RO)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Separate the clauses into two sentences.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807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mothers spends long hours every spring tilling the soil and moving manure, this part of gardening is nauseating.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4038600"/>
            <a:ext cx="807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mothers spends long hours every spring tilling the soil and moving manure</a:t>
            </a:r>
            <a:r>
              <a:rPr lang="en-US" strike="sngStrike" dirty="0" smtClean="0"/>
              <a:t>, this </a:t>
            </a:r>
            <a:r>
              <a:rPr lang="en-US" dirty="0" smtClean="0"/>
              <a:t>part of gardening is nauseating.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86600" y="36576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 This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Repairing CS and Fused (RO)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Link the clauses with a comma and a coordinating conjunction.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514600"/>
            <a:ext cx="7772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should pay my tuition I need a new car.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191000"/>
            <a:ext cx="7772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should pay my tuition , but I need a new car.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CS and Fused (RO)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Link the clauses with a semicolon.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784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practice of journalism is changing dramatically advances in technology have sped up news cycles.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4191000"/>
            <a:ext cx="784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practice of journalism is changing dramatically; advances in technology have sped up news cycles.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CS and Fused (RO)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Rewrite the clauses as one independent clause.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8194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large part of my mail is advertisements, most of the rest is bills.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006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trike="sngStrike" dirty="0" smtClean="0"/>
              <a:t>A large part </a:t>
            </a:r>
            <a:r>
              <a:rPr lang="en-US" dirty="0" smtClean="0"/>
              <a:t>of my mail is advertisements</a:t>
            </a:r>
            <a:r>
              <a:rPr lang="en-US" strike="sngStrike" dirty="0" smtClean="0"/>
              <a:t>, most of the rest is </a:t>
            </a:r>
            <a:r>
              <a:rPr lang="en-US" dirty="0" smtClean="0"/>
              <a:t>bills.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19200" y="4724400"/>
            <a:ext cx="1600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248400" y="4800600"/>
            <a:ext cx="9144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CS and Fused (RO)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Rewrite one independent clause as a dependent clause.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784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arts and crafts movement called for handmade objects, it reacted against mass production.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953000"/>
            <a:ext cx="784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arts and crafts movement, called for handmade objects, </a:t>
            </a:r>
            <a:r>
              <a:rPr lang="en-US" strike="sngStrike" dirty="0" smtClean="0"/>
              <a:t>it reacted against mass production.</a:t>
            </a:r>
            <a:endParaRPr lang="en-US" strike="sngStrike" dirty="0"/>
          </a:p>
        </p:txBody>
      </p:sp>
      <p:sp>
        <p:nvSpPr>
          <p:cNvPr id="6" name="Oval 5"/>
          <p:cNvSpPr/>
          <p:nvPr/>
        </p:nvSpPr>
        <p:spPr>
          <a:xfrm>
            <a:off x="609600" y="3886200"/>
            <a:ext cx="6248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reacted against mass production,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124200" y="4495800"/>
            <a:ext cx="457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CS and Fused (RO)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Link the two clauses with a dash.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784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trends come and go, this year yoga is hot.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4343400"/>
            <a:ext cx="784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 trends come and go—this year yoga is hot.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</TotalTime>
  <Words>341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Comma Splices and Fused Sentences</vt:lpstr>
      <vt:lpstr>Definition</vt:lpstr>
      <vt:lpstr>Repairing CS and Fused (RO) Sentences</vt:lpstr>
      <vt:lpstr>Repairing CS and Fused (RO) Sentences</vt:lpstr>
      <vt:lpstr>Repairing CS and Fused (RO) Sentences</vt:lpstr>
      <vt:lpstr>Repairing CS and Fused (RO) Sentences</vt:lpstr>
      <vt:lpstr>Repairing CS and Fused (RO) Sentences</vt:lpstr>
      <vt:lpstr>Repairing CS and Fused (RO) Sentences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 Splices and Fused Sentences</dc:title>
  <dc:creator>marisuec</dc:creator>
  <cp:lastModifiedBy>marisuec</cp:lastModifiedBy>
  <cp:revision>5</cp:revision>
  <dcterms:created xsi:type="dcterms:W3CDTF">2009-09-29T19:26:34Z</dcterms:created>
  <dcterms:modified xsi:type="dcterms:W3CDTF">2009-10-03T03:32:13Z</dcterms:modified>
</cp:coreProperties>
</file>