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A32A3A-1237-4745-AC18-AE6675616D8C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A3308F-7052-463F-BBB5-CEF8D91E78F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Apostrophes and Quotation Marks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Andrea Lunsford</a:t>
            </a:r>
          </a:p>
          <a:p>
            <a:r>
              <a:rPr lang="en-US" i="1" dirty="0" smtClean="0"/>
              <a:t>The Everyday Writer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buss fumes overpowered her.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bus’s fumes overpowered her.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657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Anyones</a:t>
            </a:r>
            <a:r>
              <a:rPr lang="en-US" dirty="0" smtClean="0"/>
              <a:t> guess is as good as mine.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5105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mens</a:t>
            </a:r>
            <a:r>
              <a:rPr lang="en-US" dirty="0" smtClean="0"/>
              <a:t> department sells business attire.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5867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men’s department sells business attire.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4343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Anyone’s guess is as good as mine.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secretary of states speech was televised.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secretary of state’s speech was televised.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657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her daughters-in-laws birthdays fall in July.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5105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Wallace and </a:t>
            </a:r>
            <a:r>
              <a:rPr lang="en-US" i="1" dirty="0" err="1" smtClean="0"/>
              <a:t>Gromits</a:t>
            </a:r>
            <a:r>
              <a:rPr lang="en-US" i="1" dirty="0" smtClean="0"/>
              <a:t> </a:t>
            </a:r>
            <a:r>
              <a:rPr lang="en-US" dirty="0" smtClean="0"/>
              <a:t>creator is Nick Park.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5867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Wallace and </a:t>
            </a:r>
            <a:r>
              <a:rPr lang="en-US" i="1" dirty="0" err="1" smtClean="0"/>
              <a:t>Gromit’s</a:t>
            </a:r>
            <a:r>
              <a:rPr lang="en-US" i="1" dirty="0" smtClean="0"/>
              <a:t> </a:t>
            </a:r>
            <a:r>
              <a:rPr lang="en-US" dirty="0" smtClean="0"/>
              <a:t>creator is Nick Park.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4343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her daughters-in-law’s birthdays fall in July.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is cold outside.  It’s cold outside.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am not happy.  I’m not happy.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657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disease is unusual; it’s symptoms vary from person to person.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5105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Its a difficult disease to diagnose.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5867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It’s a difficult disease to diagnose.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4343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disease is unusual; its symptoms vary from person to person.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style guides now advise against using apostrophes for any plurals; others still use them.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200400"/>
            <a:ext cx="83820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The gymnasts need marks of 8s and 9s to qualify for the finals.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 five </a:t>
            </a:r>
            <a:r>
              <a:rPr lang="en-US" sz="2400" i="1" dirty="0" smtClean="0"/>
              <a:t>Shakespeare’s</a:t>
            </a:r>
            <a:r>
              <a:rPr lang="en-US" sz="2400" dirty="0" smtClean="0"/>
              <a:t> in the essay were spelled five different ways.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President Bush referred to an axis of evil in his speech.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President Bush referred to an “axis of evil” in his speech.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657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 smiled and said, Son, this is one incident that I will never forget.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5105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 Walker’s Everyday Use is about more than just quilts (short story).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5867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 Walker’s “Everyday Use” is about more than just quilts.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4343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 smiled and said, “Son, this is one incident that I will never forget.”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social science, the terms </a:t>
            </a:r>
            <a:r>
              <a:rPr lang="en-US" i="1" dirty="0" smtClean="0"/>
              <a:t>sample size </a:t>
            </a:r>
            <a:r>
              <a:rPr lang="en-US" dirty="0" smtClean="0"/>
              <a:t>means the number of individuals being studied in a research project.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social science, the terms </a:t>
            </a:r>
            <a:r>
              <a:rPr lang="en-US" i="1" dirty="0" smtClean="0"/>
              <a:t>sample size </a:t>
            </a:r>
            <a:r>
              <a:rPr lang="en-US" dirty="0" smtClean="0"/>
              <a:t>means “the number of individuals being studied in a research project.”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657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banquet consisted of dried-out chicken and canned vegetables.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43434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“banquet” consisted of dried-out chicken and canned vegetables.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punctuation with 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Periods and commas go </a:t>
            </a:r>
            <a:r>
              <a:rPr lang="en-US" i="1" dirty="0" smtClean="0"/>
              <a:t>inside</a:t>
            </a:r>
            <a:r>
              <a:rPr lang="en-US" dirty="0" smtClean="0"/>
              <a:t> closing quotation marks.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Colons, semicolons, and footnote numbers go outside closing quotation marks.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743200"/>
            <a:ext cx="800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“Don’t compromise yourself,” said Janis Joplin.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5181600"/>
            <a:ext cx="800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felt one emotion after finishing “</a:t>
            </a:r>
            <a:r>
              <a:rPr lang="en-US" dirty="0" err="1"/>
              <a:t>E</a:t>
            </a:r>
            <a:r>
              <a:rPr lang="en-US" dirty="0" err="1" smtClean="0"/>
              <a:t>veline</a:t>
            </a:r>
            <a:r>
              <a:rPr lang="en-US" dirty="0" smtClean="0"/>
              <a:t>”: sorrow.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punctuation with 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marks, exclamation points, and dashes go </a:t>
            </a:r>
            <a:r>
              <a:rPr lang="en-US" i="1" dirty="0" smtClean="0"/>
              <a:t>inside</a:t>
            </a:r>
            <a:r>
              <a:rPr lang="en-US" dirty="0" smtClean="0"/>
              <a:t> if they are part of the quoted material, </a:t>
            </a:r>
            <a:r>
              <a:rPr lang="en-US" i="1" dirty="0" smtClean="0"/>
              <a:t>outside</a:t>
            </a:r>
            <a:r>
              <a:rPr lang="en-US" dirty="0" smtClean="0"/>
              <a:t> if they are not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429000"/>
            <a:ext cx="7772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cashier asked, “Would you like to super-size that?”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572000"/>
            <a:ext cx="7772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the theme of “The Birth-Mark”?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467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Apostrophes and Quotation Marks</vt:lpstr>
      <vt:lpstr>Apostrophes</vt:lpstr>
      <vt:lpstr>Apostrophes</vt:lpstr>
      <vt:lpstr>Apostrophes</vt:lpstr>
      <vt:lpstr>Apostrophes</vt:lpstr>
      <vt:lpstr>Quotation Marks</vt:lpstr>
      <vt:lpstr>Quotation Marks</vt:lpstr>
      <vt:lpstr>Other punctuation with quotation marks</vt:lpstr>
      <vt:lpstr>Other punctuation with quotation marks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 and Quotation Marks</dc:title>
  <dc:creator>marisuec</dc:creator>
  <cp:lastModifiedBy>marisuec</cp:lastModifiedBy>
  <cp:revision>8</cp:revision>
  <dcterms:created xsi:type="dcterms:W3CDTF">2009-09-30T18:01:17Z</dcterms:created>
  <dcterms:modified xsi:type="dcterms:W3CDTF">2009-09-30T18:56:12Z</dcterms:modified>
</cp:coreProperties>
</file>